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Objects="1"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0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7D34-79C0-5D4D-8780-7A395BD5DCA9}" type="datetimeFigureOut">
              <a:rPr lang="en-US" smtClean="0"/>
              <a:pPr/>
              <a:t>6/10/21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13D9-0168-774D-8775-D8FAB71B7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Harrison Production Services, LLC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 little bit about us…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9243D8-0E52-D64D-B551-8951D4E97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www.harrisonpro.net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 more information.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Business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Liability Company (LLC)</a:t>
            </a:r>
          </a:p>
          <a:p>
            <a:r>
              <a:rPr lang="en-US" dirty="0"/>
              <a:t>Sole proprietorship</a:t>
            </a:r>
          </a:p>
          <a:p>
            <a:r>
              <a:rPr lang="en-US" dirty="0"/>
              <a:t>Hal Harrison, owner</a:t>
            </a:r>
          </a:p>
          <a:p>
            <a:r>
              <a:rPr lang="en-US" dirty="0"/>
              <a:t>Located in Greer, SC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25FD9-2781-3845-8C2B-366617AFF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Personal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Grew up in Lyman, SC and attended James F. Byrnes High School.</a:t>
            </a:r>
          </a:p>
          <a:p>
            <a:r>
              <a:rPr lang="en-US" dirty="0"/>
              <a:t>First involved in audio at my home church (Wellford Baptist Church).</a:t>
            </a:r>
          </a:p>
          <a:p>
            <a:r>
              <a:rPr lang="en-US" dirty="0"/>
              <a:t>As an undergraduate, began working with local bands and churches on how to improve their audio requirements.</a:t>
            </a:r>
          </a:p>
          <a:p>
            <a:r>
              <a:rPr lang="en-US" dirty="0"/>
              <a:t>In graduate school, worked with a regional sound company (Rock Quarry Productions) as an audio technician and engineer.</a:t>
            </a:r>
          </a:p>
          <a:p>
            <a:r>
              <a:rPr lang="en-US" dirty="0"/>
              <a:t>After graduate school, returned back to upstate SC and started Harrison Productions.</a:t>
            </a:r>
          </a:p>
          <a:p>
            <a:r>
              <a:rPr lang="en-US" dirty="0"/>
              <a:t>Have worked as an audio engineer and AV systems designer and contractor since.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9C0E2D-D2F8-4B42-B2B9-D9E1286E7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AV Design/Build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Pendleton High School</a:t>
            </a:r>
          </a:p>
          <a:p>
            <a:pPr lvl="1"/>
            <a:r>
              <a:rPr lang="en-US" dirty="0"/>
              <a:t>Auditorium audio system</a:t>
            </a:r>
          </a:p>
          <a:p>
            <a:pPr lvl="1"/>
            <a:r>
              <a:rPr lang="en-US" dirty="0"/>
              <a:t>Gymnasium audio system</a:t>
            </a:r>
          </a:p>
          <a:p>
            <a:pPr lvl="1"/>
            <a:r>
              <a:rPr lang="en-US" dirty="0"/>
              <a:t>Football stadium audio system</a:t>
            </a:r>
          </a:p>
        </p:txBody>
      </p:sp>
      <p:pic>
        <p:nvPicPr>
          <p:cNvPr id="5" name="Picture 4" descr="P1010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357" y="1485898"/>
            <a:ext cx="3124200" cy="2343150"/>
          </a:xfrm>
          <a:prstGeom prst="rect">
            <a:avLst/>
          </a:prstGeom>
        </p:spPr>
      </p:pic>
      <p:pic>
        <p:nvPicPr>
          <p:cNvPr id="6" name="Picture 5" descr="P10100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114800"/>
            <a:ext cx="2311400" cy="1733550"/>
          </a:xfrm>
          <a:prstGeom prst="rect">
            <a:avLst/>
          </a:prstGeom>
        </p:spPr>
      </p:pic>
      <p:pic>
        <p:nvPicPr>
          <p:cNvPr id="7" name="Picture 6" descr="P10100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829048"/>
            <a:ext cx="4038600" cy="30289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695520-E63C-E64E-A268-C2B1B060D4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AV Design/Build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Spartanburg County School District Five</a:t>
            </a:r>
          </a:p>
          <a:p>
            <a:pPr lvl="1"/>
            <a:r>
              <a:rPr lang="en-US" dirty="0"/>
              <a:t>Byrnes Lady Rebels’ Softball Field audio system</a:t>
            </a:r>
          </a:p>
          <a:p>
            <a:pPr lvl="1"/>
            <a:r>
              <a:rPr lang="en-US" dirty="0"/>
              <a:t>Berry Shoals Intermediate School Library audio system</a:t>
            </a:r>
          </a:p>
          <a:p>
            <a:pPr lvl="1"/>
            <a:endParaRPr lang="en-US" dirty="0"/>
          </a:p>
        </p:txBody>
      </p:sp>
      <p:pic>
        <p:nvPicPr>
          <p:cNvPr id="8" name="Picture 7" descr="IMG_95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400" y="3505200"/>
            <a:ext cx="3251200" cy="2438400"/>
          </a:xfrm>
          <a:prstGeom prst="rect">
            <a:avLst/>
          </a:prstGeom>
        </p:spPr>
      </p:pic>
      <p:pic>
        <p:nvPicPr>
          <p:cNvPr id="9" name="Picture 8" descr="IMG_95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733800"/>
            <a:ext cx="3860799" cy="2895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3CD488-CE8A-FE47-A7B4-E337191AE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AV Design/Build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Starr-Iva Middle School</a:t>
            </a:r>
          </a:p>
          <a:p>
            <a:pPr lvl="1"/>
            <a:r>
              <a:rPr lang="en-US" dirty="0"/>
              <a:t>Audio and lighting systems for </a:t>
            </a:r>
            <a:r>
              <a:rPr lang="en-US" dirty="0" err="1"/>
              <a:t>gymnatorium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 descr="IMG_95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971800"/>
            <a:ext cx="2080022" cy="2773363"/>
          </a:xfrm>
          <a:prstGeom prst="rect">
            <a:avLst/>
          </a:prstGeom>
        </p:spPr>
      </p:pic>
      <p:pic>
        <p:nvPicPr>
          <p:cNvPr id="10" name="Picture 9" descr="IMG_9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674" y="2971800"/>
            <a:ext cx="2690813" cy="3587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9240D2-C3A4-E44E-878C-3AE145E85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AV Design/Retrofit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Holy Trinity Episcopal Church – Clemson, SC</a:t>
            </a:r>
          </a:p>
          <a:p>
            <a:pPr lvl="1"/>
            <a:endParaRPr lang="en-US" dirty="0"/>
          </a:p>
        </p:txBody>
      </p:sp>
      <p:pic>
        <p:nvPicPr>
          <p:cNvPr id="8" name="Picture 7" descr="HTE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728" y="2946400"/>
            <a:ext cx="2099072" cy="2798763"/>
          </a:xfrm>
          <a:prstGeom prst="rect">
            <a:avLst/>
          </a:prstGeom>
        </p:spPr>
      </p:pic>
      <p:pic>
        <p:nvPicPr>
          <p:cNvPr id="9" name="Picture 8" descr="HTE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38400"/>
            <a:ext cx="5181601" cy="3886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A1E5F5-6305-1648-85FC-39920A73E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AV Design/Consultant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Hoffmeyer</a:t>
            </a:r>
            <a:r>
              <a:rPr lang="en-US" dirty="0"/>
              <a:t> Road Baptist Church – Florence, SC</a:t>
            </a:r>
          </a:p>
          <a:p>
            <a:pPr lvl="1"/>
            <a:r>
              <a:rPr lang="en-US" dirty="0"/>
              <a:t>Audio, video, lighting, and IMAG systems for new sanctuary.</a:t>
            </a:r>
          </a:p>
          <a:p>
            <a:pPr lvl="1"/>
            <a:endParaRPr lang="en-US" dirty="0"/>
          </a:p>
        </p:txBody>
      </p:sp>
      <p:pic>
        <p:nvPicPr>
          <p:cNvPr id="7" name="Picture 6" descr="HRB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124200"/>
            <a:ext cx="4673600" cy="3505200"/>
          </a:xfrm>
          <a:prstGeom prst="rect">
            <a:avLst/>
          </a:prstGeom>
        </p:spPr>
      </p:pic>
      <p:pic>
        <p:nvPicPr>
          <p:cNvPr id="10" name="Picture 9" descr="HRB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124200"/>
            <a:ext cx="3657600" cy="2743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51A240-7BD6-2C48-8771-9DAEC225C8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3352800"/>
          </a:xfrm>
        </p:spPr>
        <p:txBody>
          <a:bodyPr>
            <a:normAutofit/>
          </a:bodyPr>
          <a:lstStyle/>
          <a:p>
            <a:r>
              <a:rPr lang="en-US" sz="2900" dirty="0"/>
              <a:t>Kevin Gray, </a:t>
            </a:r>
            <a:r>
              <a:rPr lang="en-US" sz="2900" dirty="0" err="1"/>
              <a:t>Hoffmeyer</a:t>
            </a:r>
            <a:r>
              <a:rPr lang="en-US" sz="2900" dirty="0"/>
              <a:t> Road Baptist Church - Florence, SC</a:t>
            </a:r>
          </a:p>
          <a:p>
            <a:r>
              <a:rPr lang="en-US" sz="2900" dirty="0"/>
              <a:t>Chris </a:t>
            </a:r>
            <a:r>
              <a:rPr lang="en-US" sz="2900" dirty="0" err="1"/>
              <a:t>Kinard</a:t>
            </a:r>
            <a:r>
              <a:rPr lang="en-US" sz="2900" dirty="0"/>
              <a:t>, His Vineyard Church - Greer, SC</a:t>
            </a:r>
          </a:p>
          <a:p>
            <a:r>
              <a:rPr lang="en-US" sz="2900" dirty="0"/>
              <a:t>Eric Peters, Foothills Community Church - Seneca, SC</a:t>
            </a:r>
          </a:p>
          <a:p>
            <a:r>
              <a:rPr lang="en-US" sz="2900" dirty="0"/>
              <a:t>Mike </a:t>
            </a:r>
            <a:r>
              <a:rPr lang="en-US" sz="2900" dirty="0" err="1"/>
              <a:t>Ruthsatz</a:t>
            </a:r>
            <a:r>
              <a:rPr lang="en-US" sz="2900" dirty="0"/>
              <a:t>, Starr-Iva Middle School - Starr, SC</a:t>
            </a:r>
          </a:p>
          <a:p>
            <a:r>
              <a:rPr lang="en-US" sz="2900" dirty="0"/>
              <a:t>Randy Abbott, Anderson School District 4 - Pendleton, SC</a:t>
            </a:r>
          </a:p>
          <a:p>
            <a:r>
              <a:rPr lang="en-US" sz="2900" dirty="0"/>
              <a:t>Jeff Rogers, Byrnes High School - Duncan, SC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747708-7298-6149-A79E-2BD7D784F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248400"/>
            <a:ext cx="1319854" cy="5054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305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Harrison Production Services, LLC</vt:lpstr>
      <vt:lpstr>General Business Information</vt:lpstr>
      <vt:lpstr> Personal Background</vt:lpstr>
      <vt:lpstr>Recent AV Design/Build Projects</vt:lpstr>
      <vt:lpstr>Recent AV Design/Build Projects</vt:lpstr>
      <vt:lpstr>Recent AV Design/Build Projects</vt:lpstr>
      <vt:lpstr>Recent AV Design/Retrofit Projects</vt:lpstr>
      <vt:lpstr>Recent AV Design/Consultant Projects</vt:lpstr>
      <vt:lpstr>AV References</vt:lpstr>
      <vt:lpstr>www.harrisonpro.net</vt:lpstr>
    </vt:vector>
  </TitlesOfParts>
  <Company>Clemson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Harrison Production Services, LLC</dc:title>
  <dc:creator>Hal Harrison</dc:creator>
  <cp:lastModifiedBy>Microsoft Office User</cp:lastModifiedBy>
  <cp:revision>9</cp:revision>
  <dcterms:created xsi:type="dcterms:W3CDTF">2009-08-03T16:48:37Z</dcterms:created>
  <dcterms:modified xsi:type="dcterms:W3CDTF">2021-06-11T01:44:02Z</dcterms:modified>
</cp:coreProperties>
</file>